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Origins of Bullying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1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Eley</a:t>
            </a:r>
            <a:r>
              <a:rPr lang="en-US" dirty="0" smtClean="0"/>
              <a:t> et al. (1999) </a:t>
            </a:r>
            <a:r>
              <a:rPr lang="en-US" dirty="0" smtClean="0"/>
              <a:t>Is antisocial </a:t>
            </a:r>
            <a:r>
              <a:rPr lang="en-US" dirty="0" err="1" smtClean="0"/>
              <a:t>behaviour</a:t>
            </a:r>
            <a:r>
              <a:rPr lang="en-US" dirty="0" smtClean="0"/>
              <a:t> genetic?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1500 pairs of British and Swedish twins were studied.  </a:t>
            </a:r>
          </a:p>
          <a:p>
            <a:r>
              <a:rPr lang="en-US" dirty="0" smtClean="0"/>
              <a:t>Findings: Identical (MZ) twins showed a higher correlation of aggressive antisocial </a:t>
            </a:r>
            <a:r>
              <a:rPr lang="en-US" dirty="0" err="1" smtClean="0"/>
              <a:t>behaviour</a:t>
            </a:r>
            <a:r>
              <a:rPr lang="en-US" dirty="0" smtClean="0"/>
              <a:t> than fraternal (DZ) twins.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122" y="3592874"/>
            <a:ext cx="3907699" cy="312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790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Leiu</a:t>
            </a:r>
            <a:r>
              <a:rPr lang="en-US" dirty="0" smtClean="0"/>
              <a:t> &amp; </a:t>
            </a:r>
            <a:r>
              <a:rPr lang="en-US" dirty="0" err="1" smtClean="0"/>
              <a:t>Raine</a:t>
            </a:r>
            <a:r>
              <a:rPr lang="en-US" dirty="0" smtClean="0"/>
              <a:t> (2004</a:t>
            </a:r>
            <a:r>
              <a:rPr lang="en-US" dirty="0" smtClean="0"/>
              <a:t>) Does </a:t>
            </a:r>
            <a:r>
              <a:rPr lang="en-US" dirty="0" smtClean="0"/>
              <a:t>maln</a:t>
            </a:r>
            <a:r>
              <a:rPr lang="en-US" dirty="0" smtClean="0"/>
              <a:t>utrition lead to </a:t>
            </a:r>
            <a:r>
              <a:rPr lang="en-US" dirty="0" smtClean="0"/>
              <a:t>v</a:t>
            </a:r>
            <a:r>
              <a:rPr lang="en-US" dirty="0" smtClean="0"/>
              <a:t>iolence?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14 year study of 1000 children living on the island of Mauritius. </a:t>
            </a:r>
          </a:p>
          <a:p>
            <a:r>
              <a:rPr lang="en-US" dirty="0" smtClean="0"/>
              <a:t>At age 3, researchers selected children suffering from malnutrition. A control group who did not suffer from malnutrition were also studied. </a:t>
            </a:r>
          </a:p>
          <a:p>
            <a:r>
              <a:rPr lang="en-US" dirty="0" smtClean="0"/>
              <a:t>At age 8, 11, and 17 researchers                           investigated how the children were                                       behaving in school and at home                                     based on either teacher or parent                       evaluations.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522" y="3606310"/>
            <a:ext cx="27305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90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Children suffering from malnutrition showed an increase in aggressive </a:t>
            </a:r>
            <a:r>
              <a:rPr lang="en-US" dirty="0" err="1" smtClean="0"/>
              <a:t>behaviour</a:t>
            </a:r>
            <a:r>
              <a:rPr lang="en-US" dirty="0" smtClean="0"/>
              <a:t> (e.g. 51% increase in violent </a:t>
            </a:r>
            <a:r>
              <a:rPr lang="en-US" dirty="0" err="1" smtClean="0"/>
              <a:t>behaviour</a:t>
            </a:r>
            <a:r>
              <a:rPr lang="en-US" dirty="0" smtClean="0"/>
              <a:t> by the age of 17).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4496"/>
            <a:ext cx="7313613" cy="868362"/>
          </a:xfrm>
        </p:spPr>
        <p:txBody>
          <a:bodyPr/>
          <a:lstStyle/>
          <a:p>
            <a:r>
              <a:rPr lang="en-US" dirty="0" smtClean="0"/>
              <a:t>Dodge (1980) </a:t>
            </a:r>
            <a:r>
              <a:rPr lang="en-US" dirty="0" smtClean="0"/>
              <a:t>How do bullies think?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Design: Aggressive and non-aggressive boys were given a hypothetical story to read. </a:t>
            </a:r>
          </a:p>
          <a:p>
            <a:r>
              <a:rPr lang="en-US" dirty="0" smtClean="0"/>
              <a:t>Each boy imagined that a classmate spilled a lunch tray all over his back. </a:t>
            </a:r>
          </a:p>
          <a:p>
            <a:r>
              <a:rPr lang="en-US" dirty="0" smtClean="0"/>
              <a:t>The boys were then asked about the classmate’s intentions and how they would respond if this really happened to them. 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6974" y="4694345"/>
            <a:ext cx="43180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0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The aggressive boys read hostile intent into the story 50% more frequently than the others and responded more aggressively. </a:t>
            </a:r>
            <a:endParaRPr lang="en-US" dirty="0"/>
          </a:p>
          <a:p>
            <a:r>
              <a:rPr lang="en-US" dirty="0" smtClean="0"/>
              <a:t>Negative attributions led to negative attitudes.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85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Eron</a:t>
            </a:r>
            <a:r>
              <a:rPr lang="en-US" dirty="0" smtClean="0"/>
              <a:t> (1987) Parenting and violence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Parents of bullies were found to be often authoritarian-using very strict and often physical methods of punishment.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3714239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868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Totten (2003) Parenting and Girlfriend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 abusive adolescent males from a large city in Canada were studied with semi-structured interviews. </a:t>
            </a:r>
          </a:p>
          <a:p>
            <a:r>
              <a:rPr lang="en-US" dirty="0" smtClean="0"/>
              <a:t>Mean age of the boys was 15.6 years, 6 belonged to an ethnic minority , and the rest were white.</a:t>
            </a:r>
          </a:p>
          <a:p>
            <a:r>
              <a:rPr lang="en-US" dirty="0" smtClean="0"/>
              <a:t> Many were gang members and most had dropped out of school early.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314" y="4533900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9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the boys had all been exposed to violent </a:t>
            </a:r>
            <a:r>
              <a:rPr lang="en-US" dirty="0" err="1" smtClean="0"/>
              <a:t>behaviour</a:t>
            </a:r>
            <a:r>
              <a:rPr lang="en-US" dirty="0" smtClean="0"/>
              <a:t> in the family. The fathers all used violence to control family members or to defend their honor. </a:t>
            </a:r>
          </a:p>
          <a:p>
            <a:r>
              <a:rPr lang="en-US" dirty="0" smtClean="0"/>
              <a:t>In some cases, the fathers had given them instructions on how to abuse women in particular situations.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8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7097</TotalTime>
  <Words>384</Words>
  <Application>Microsoft Macintosh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Inkwell</vt:lpstr>
      <vt:lpstr>Origins of Bullying</vt:lpstr>
      <vt:lpstr>Eley et al. (1999) Is antisocial behaviour genetic?</vt:lpstr>
      <vt:lpstr>Leiu &amp; Raine (2004) Does malnutrition lead to violence?</vt:lpstr>
      <vt:lpstr>PowerPoint Presentation</vt:lpstr>
      <vt:lpstr>Dodge (1980) How do bullies think? </vt:lpstr>
      <vt:lpstr>PowerPoint Presentation</vt:lpstr>
      <vt:lpstr>Eron (1987) Parenting and violence</vt:lpstr>
      <vt:lpstr>Totten (2003) Parenting and Girlfriend abuse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Origins of Bullying</dc:title>
  <dc:creator>Microsoft Office User</dc:creator>
  <cp:lastModifiedBy>Microsoft Office User</cp:lastModifiedBy>
  <cp:revision>8</cp:revision>
  <dcterms:created xsi:type="dcterms:W3CDTF">2013-03-14T13:59:16Z</dcterms:created>
  <dcterms:modified xsi:type="dcterms:W3CDTF">2013-03-20T13:09:37Z</dcterms:modified>
</cp:coreProperties>
</file>